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84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9/9/14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9/9/14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9/9/14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9/9/14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9/9/14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9/9/14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9/9/14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9/9/14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9/9/14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9/9/14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9/9/14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9/9/14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Drill Schedule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John Jay High School</a:t>
            </a:r>
          </a:p>
          <a:p>
            <a:r>
              <a:rPr lang="en-US" dirty="0" smtClean="0"/>
              <a:t>Mrs. Varian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985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6" y="2577787"/>
            <a:ext cx="8271933" cy="3983102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At the sound of the alarm, students are to remain </a:t>
            </a:r>
            <a:r>
              <a:rPr lang="en-US" b="1" dirty="0" smtClean="0"/>
              <a:t>silent</a:t>
            </a:r>
            <a:r>
              <a:rPr lang="en-US" dirty="0" smtClean="0"/>
              <a:t> and quickly exit the classroom going toward the </a:t>
            </a:r>
            <a:r>
              <a:rPr lang="en-US" i="1" dirty="0" smtClean="0"/>
              <a:t>stairs</a:t>
            </a:r>
            <a:r>
              <a:rPr lang="en-US" dirty="0" smtClean="0"/>
              <a:t> to the first floor.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Exit at the </a:t>
            </a:r>
            <a:r>
              <a:rPr lang="en-US" i="1" dirty="0" smtClean="0"/>
              <a:t>rear</a:t>
            </a:r>
            <a:r>
              <a:rPr lang="en-US" dirty="0" smtClean="0"/>
              <a:t> of the science building and continue walking toward the </a:t>
            </a:r>
            <a:r>
              <a:rPr lang="en-US" i="1" dirty="0" smtClean="0"/>
              <a:t>far left </a:t>
            </a:r>
            <a:r>
              <a:rPr lang="en-US" dirty="0" smtClean="0"/>
              <a:t>of the grassed area for check-in.</a:t>
            </a:r>
          </a:p>
          <a:p>
            <a:pPr>
              <a:spcAft>
                <a:spcPts val="600"/>
              </a:spcAft>
            </a:pPr>
            <a:r>
              <a:rPr lang="en-US" b="1" dirty="0" smtClean="0"/>
              <a:t>Attendance</a:t>
            </a:r>
            <a:r>
              <a:rPr lang="en-US" dirty="0" smtClean="0"/>
              <a:t> must be taken</a:t>
            </a:r>
            <a:r>
              <a:rPr lang="en-US" i="1" dirty="0" smtClean="0"/>
              <a:t> before </a:t>
            </a:r>
            <a:r>
              <a:rPr lang="en-US" dirty="0" smtClean="0"/>
              <a:t>students are allowed to mingle.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Teachers will </a:t>
            </a:r>
            <a:r>
              <a:rPr lang="en-US" i="1" dirty="0" smtClean="0"/>
              <a:t>close</a:t>
            </a:r>
            <a:r>
              <a:rPr lang="en-US" dirty="0" smtClean="0"/>
              <a:t> the classroom windows, </a:t>
            </a:r>
            <a:r>
              <a:rPr lang="en-US" i="1" dirty="0" smtClean="0"/>
              <a:t>turn off </a:t>
            </a:r>
            <a:r>
              <a:rPr lang="en-US" dirty="0" smtClean="0"/>
              <a:t>all lights and </a:t>
            </a:r>
            <a:r>
              <a:rPr lang="en-US" i="1" dirty="0" smtClean="0"/>
              <a:t>electrical</a:t>
            </a:r>
            <a:r>
              <a:rPr lang="en-US" dirty="0" smtClean="0"/>
              <a:t> equipment, and lock the classro0m door.</a:t>
            </a:r>
          </a:p>
          <a:p>
            <a:r>
              <a:rPr lang="en-US" dirty="0" smtClean="0"/>
              <a:t>Be </a:t>
            </a:r>
            <a:r>
              <a:rPr lang="en-US" i="1" dirty="0" smtClean="0"/>
              <a:t>attentive</a:t>
            </a:r>
            <a:r>
              <a:rPr lang="en-US" dirty="0" smtClean="0"/>
              <a:t> for administrators’ signal for the return to the building.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 Drills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713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3755180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The procedure for a </a:t>
            </a:r>
            <a:r>
              <a:rPr lang="en-US" b="1" dirty="0" smtClean="0"/>
              <a:t>lockdown</a:t>
            </a:r>
            <a:r>
              <a:rPr lang="en-US" dirty="0" smtClean="0"/>
              <a:t> will begin by an </a:t>
            </a:r>
            <a:r>
              <a:rPr lang="en-US" i="1" dirty="0" smtClean="0"/>
              <a:t>announcement </a:t>
            </a:r>
            <a:r>
              <a:rPr lang="en-US" dirty="0" smtClean="0"/>
              <a:t>on the P.A. system or intercom.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Teachers should </a:t>
            </a:r>
            <a:r>
              <a:rPr lang="en-US" i="1" dirty="0" smtClean="0"/>
              <a:t>gather students </a:t>
            </a:r>
            <a:r>
              <a:rPr lang="en-US" dirty="0" smtClean="0"/>
              <a:t>from hallways and restrooms </a:t>
            </a:r>
            <a:r>
              <a:rPr lang="en-US" i="1" dirty="0" smtClean="0"/>
              <a:t>if safe </a:t>
            </a:r>
            <a:r>
              <a:rPr lang="en-US" dirty="0" smtClean="0"/>
              <a:t>to go outside the classroom.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Classroom doors are to be </a:t>
            </a:r>
            <a:r>
              <a:rPr lang="en-US" i="1" dirty="0" smtClean="0"/>
              <a:t>locked </a:t>
            </a:r>
            <a:r>
              <a:rPr lang="en-US" dirty="0" smtClean="0"/>
              <a:t>and students/staff move to the designated </a:t>
            </a:r>
            <a:r>
              <a:rPr lang="en-US" b="1" dirty="0" smtClean="0"/>
              <a:t>safe area </a:t>
            </a:r>
            <a:r>
              <a:rPr lang="en-US" dirty="0" smtClean="0"/>
              <a:t>of the room.     	        ***All must </a:t>
            </a:r>
            <a:r>
              <a:rPr lang="en-US" b="1" dirty="0" smtClean="0"/>
              <a:t>REMAIN SILENT</a:t>
            </a:r>
            <a:r>
              <a:rPr lang="en-US" dirty="0" smtClean="0"/>
              <a:t>***</a:t>
            </a:r>
          </a:p>
          <a:p>
            <a:r>
              <a:rPr lang="en-US" dirty="0" smtClean="0"/>
              <a:t>Lockdown will </a:t>
            </a:r>
            <a:r>
              <a:rPr lang="en-US" i="1" dirty="0" smtClean="0"/>
              <a:t>end</a:t>
            </a:r>
            <a:r>
              <a:rPr lang="en-US" dirty="0" smtClean="0"/>
              <a:t> only when we are physically released from the room by </a:t>
            </a:r>
            <a:r>
              <a:rPr lang="en-US" b="1" dirty="0" smtClean="0"/>
              <a:t>law enforcement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Lockdown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565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370634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/>
              <a:t>Hold in Place </a:t>
            </a:r>
            <a:r>
              <a:rPr lang="en-US" dirty="0" smtClean="0"/>
              <a:t>will be announced by the P.A. System or intercom.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Students in the hallway should quickly make their way </a:t>
            </a:r>
            <a:r>
              <a:rPr lang="en-US" i="1" dirty="0" smtClean="0"/>
              <a:t>back</a:t>
            </a:r>
            <a:r>
              <a:rPr lang="en-US" dirty="0" smtClean="0"/>
              <a:t> to their classroom.</a:t>
            </a:r>
          </a:p>
          <a:p>
            <a:r>
              <a:rPr lang="en-US" dirty="0" smtClean="0"/>
              <a:t>Teachers may </a:t>
            </a:r>
            <a:r>
              <a:rPr lang="en-US" i="1" dirty="0" smtClean="0"/>
              <a:t>continue instruction </a:t>
            </a:r>
            <a:r>
              <a:rPr lang="en-US" dirty="0" smtClean="0"/>
              <a:t>and it is </a:t>
            </a:r>
            <a:r>
              <a:rPr lang="en-US" b="1" dirty="0" smtClean="0"/>
              <a:t>not</a:t>
            </a:r>
            <a:r>
              <a:rPr lang="en-US" dirty="0" smtClean="0"/>
              <a:t> necessary to turn off lights or cover windows.</a:t>
            </a:r>
          </a:p>
          <a:p>
            <a:r>
              <a:rPr lang="en-US" dirty="0" smtClean="0"/>
              <a:t>Faculty and staff are to remain in their location until an </a:t>
            </a:r>
            <a:r>
              <a:rPr lang="en-US" i="1" dirty="0" smtClean="0"/>
              <a:t>announcement</a:t>
            </a:r>
            <a:r>
              <a:rPr lang="en-US" dirty="0" smtClean="0"/>
              <a:t> is made.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Hold in Place</a:t>
            </a:r>
            <a:br>
              <a:rPr lang="en-US" dirty="0" smtClean="0"/>
            </a:br>
            <a:r>
              <a:rPr lang="en-US" sz="2000" dirty="0" smtClean="0"/>
              <a:t>(for medical emergency or cleanup)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23307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7"/>
            <a:ext cx="7814733" cy="370634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dirty="0" smtClean="0"/>
              <a:t>Shelter in Place </a:t>
            </a:r>
            <a:r>
              <a:rPr lang="en-US" dirty="0" smtClean="0"/>
              <a:t>will be announced by the P.A. System or intercom.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All persons will file into the </a:t>
            </a:r>
            <a:r>
              <a:rPr lang="en-US" i="1" dirty="0" smtClean="0"/>
              <a:t>hall </a:t>
            </a:r>
            <a:r>
              <a:rPr lang="en-US" dirty="0" smtClean="0"/>
              <a:t>and </a:t>
            </a:r>
            <a:r>
              <a:rPr lang="en-US" i="1" dirty="0" smtClean="0"/>
              <a:t>line up </a:t>
            </a:r>
            <a:r>
              <a:rPr lang="en-US" dirty="0" smtClean="0"/>
              <a:t>against the wall facing the center corridor away from glass and doors.  Leave belongings in the room and </a:t>
            </a:r>
            <a:r>
              <a:rPr lang="en-US" i="1" dirty="0" smtClean="0"/>
              <a:t>shut</a:t>
            </a:r>
            <a:r>
              <a:rPr lang="en-US" dirty="0" smtClean="0"/>
              <a:t> the door.</a:t>
            </a:r>
          </a:p>
          <a:p>
            <a:r>
              <a:rPr lang="en-US" b="1" dirty="0" smtClean="0"/>
              <a:t>REMAIN SILENT                                                                                                                                                  </a:t>
            </a:r>
          </a:p>
          <a:p>
            <a:r>
              <a:rPr lang="en-US" dirty="0" smtClean="0"/>
              <a:t>Faculty and staff are to </a:t>
            </a:r>
            <a:r>
              <a:rPr lang="en-US" i="1" dirty="0" smtClean="0"/>
              <a:t>remain</a:t>
            </a:r>
            <a:r>
              <a:rPr lang="en-US" dirty="0" smtClean="0"/>
              <a:t> in their position until </a:t>
            </a:r>
            <a:r>
              <a:rPr lang="en-US" i="1" dirty="0" smtClean="0"/>
              <a:t>further instruction </a:t>
            </a:r>
            <a:r>
              <a:rPr lang="en-US" dirty="0" smtClean="0"/>
              <a:t>is given or safety is compromised.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Shelter in Place</a:t>
            </a:r>
            <a:br>
              <a:rPr lang="en-US" dirty="0" smtClean="0"/>
            </a:br>
            <a:r>
              <a:rPr lang="en-US" sz="2000" dirty="0" smtClean="0"/>
              <a:t>(for weather emergency)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44722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7848" y="2675467"/>
            <a:ext cx="8271933" cy="3450696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Student will be dismissed </a:t>
            </a:r>
            <a:r>
              <a:rPr lang="en-US" i="1" dirty="0" smtClean="0"/>
              <a:t>five</a:t>
            </a:r>
            <a:r>
              <a:rPr lang="en-US" dirty="0" smtClean="0"/>
              <a:t> minutes early from 8</a:t>
            </a:r>
            <a:r>
              <a:rPr lang="en-US" baseline="30000" dirty="0" smtClean="0"/>
              <a:t>th</a:t>
            </a:r>
            <a:r>
              <a:rPr lang="en-US" dirty="0" smtClean="0"/>
              <a:t> period.</a:t>
            </a:r>
          </a:p>
          <a:p>
            <a:pPr>
              <a:spcAft>
                <a:spcPts val="600"/>
              </a:spcAft>
            </a:pPr>
            <a:r>
              <a:rPr lang="en-US" b="1" dirty="0" smtClean="0"/>
              <a:t>All student must participate</a:t>
            </a:r>
            <a:r>
              <a:rPr lang="en-US" dirty="0" smtClean="0"/>
              <a:t>.  Students who plan on staying after regular school hours will be given the opportunity to disembark upon conclusion of the drill.</a:t>
            </a:r>
          </a:p>
          <a:p>
            <a:pPr>
              <a:spcAft>
                <a:spcPts val="600"/>
              </a:spcAft>
            </a:pPr>
            <a:r>
              <a:rPr lang="en-US" i="1" dirty="0" smtClean="0"/>
              <a:t>Bus drivers </a:t>
            </a:r>
            <a:r>
              <a:rPr lang="en-US" dirty="0" smtClean="0"/>
              <a:t>will read the instructions for the drill to students and assist them through all drill procedures.</a:t>
            </a:r>
          </a:p>
          <a:p>
            <a:r>
              <a:rPr lang="en-US" i="1" dirty="0" smtClean="0"/>
              <a:t>Teachers </a:t>
            </a:r>
            <a:r>
              <a:rPr lang="en-US" dirty="0" smtClean="0"/>
              <a:t>will be present to assist with general supervision of students and sign the bus driver’s sheet.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 Drill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63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598</TotalTime>
  <Words>374</Words>
  <Application>Microsoft Macintosh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Waveform</vt:lpstr>
      <vt:lpstr>Drill Schedule</vt:lpstr>
      <vt:lpstr>Fire Drills</vt:lpstr>
      <vt:lpstr>Lockdown</vt:lpstr>
      <vt:lpstr>Hold in Place (for medical emergency or cleanup)</vt:lpstr>
      <vt:lpstr>Shelter in Place (for weather emergency)</vt:lpstr>
      <vt:lpstr>Bus Drill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Drill Schedule</dc:title>
  <dc:creator>Kathryn </dc:creator>
  <cp:lastModifiedBy>Kathryn </cp:lastModifiedBy>
  <cp:revision>14</cp:revision>
  <dcterms:created xsi:type="dcterms:W3CDTF">2014-09-09T23:29:19Z</dcterms:created>
  <dcterms:modified xsi:type="dcterms:W3CDTF">2014-09-10T09:27:43Z</dcterms:modified>
</cp:coreProperties>
</file>